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4"/>
  </p:notesMasterIdLst>
  <p:sldIdLst>
    <p:sldId id="256" r:id="rId3"/>
    <p:sldId id="258" r:id="rId4"/>
    <p:sldId id="257" r:id="rId5"/>
    <p:sldId id="261" r:id="rId6"/>
    <p:sldId id="403" r:id="rId7"/>
    <p:sldId id="400" r:id="rId8"/>
    <p:sldId id="401" r:id="rId9"/>
    <p:sldId id="404" r:id="rId10"/>
    <p:sldId id="402" r:id="rId11"/>
    <p:sldId id="259" r:id="rId12"/>
    <p:sldId id="260" r:id="rId1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6" autoAdjust="0"/>
    <p:restoredTop sz="94660"/>
  </p:normalViewPr>
  <p:slideViewPr>
    <p:cSldViewPr snapToGrid="0">
      <p:cViewPr>
        <p:scale>
          <a:sx n="146" d="100"/>
          <a:sy n="146" d="100"/>
        </p:scale>
        <p:origin x="72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B3AF6-26E1-4B1E-93DE-516C7BF8A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Round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FC7EFE-9FA4-4D8C-B8B1-6B3F0549B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0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51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56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0392" y="5386896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47336" cy="72644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714721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65314" y="3312072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65314" y="4753006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3826491" y="1468605"/>
            <a:ext cx="233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 immagine per custom tipo quella che ha mandato la Linda)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374651" y="2391935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3679371" y="3312072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totale)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297964" y="5020063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406</Words>
  <Application>Microsoft Macintosh PowerPoint</Application>
  <PresentationFormat>On-screen Show (4:3)</PresentationFormat>
  <Paragraphs>91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POLI</vt:lpstr>
      <vt:lpstr>Tema di Office</vt:lpstr>
      <vt:lpstr>Round 3</vt:lpstr>
      <vt:lpstr>Titolo presentazione sottotitolo</vt:lpstr>
      <vt:lpstr>PowerPoint Presentation</vt:lpstr>
      <vt:lpstr>Progressi dei giochi </vt:lpstr>
      <vt:lpstr>Analisi dei dati</vt:lpstr>
      <vt:lpstr>Considerazioni</vt:lpstr>
      <vt:lpstr>Considerazioni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9</cp:revision>
  <dcterms:created xsi:type="dcterms:W3CDTF">2021-05-10T14:21:25Z</dcterms:created>
  <dcterms:modified xsi:type="dcterms:W3CDTF">2021-05-13T14:10:59Z</dcterms:modified>
</cp:coreProperties>
</file>